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30FFB8E-3E0C-43CF-BF5E-5B9918FC510C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A035389-647D-4F77-BAF7-E32C0DA031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>построение </a:t>
            </a:r>
            <a:r>
              <a:rPr lang="ru-RU" b="1" cap="all" dirty="0"/>
              <a:t>графика функции </a:t>
            </a:r>
            <a:r>
              <a:rPr lang="ru-RU" b="1" i="1" dirty="0"/>
              <a:t>у</a:t>
            </a:r>
            <a:r>
              <a:rPr lang="ru-RU" b="1" dirty="0"/>
              <a:t> = </a:t>
            </a:r>
            <a:r>
              <a:rPr lang="ru-RU" b="1" i="1" dirty="0"/>
              <a:t>а </a:t>
            </a:r>
            <a:r>
              <a:rPr lang="ru-RU" b="1" dirty="0"/>
              <a:t>(</a:t>
            </a:r>
            <a:r>
              <a:rPr lang="ru-RU" b="1" i="1" dirty="0"/>
              <a:t>х – </a:t>
            </a:r>
            <a:r>
              <a:rPr lang="en-US" i="1"/>
              <a:t>n</a:t>
            </a:r>
            <a:r>
              <a:rPr lang="ru-RU" b="1" smtClean="0"/>
              <a:t>)</a:t>
            </a:r>
            <a:r>
              <a:rPr lang="ru-RU" b="1" baseline="30000" smtClean="0"/>
              <a:t>2</a:t>
            </a:r>
            <a:r>
              <a:rPr lang="ru-RU" b="1" smtClean="0"/>
              <a:t> </a:t>
            </a:r>
            <a:r>
              <a:rPr lang="ru-RU" b="1" dirty="0"/>
              <a:t>+ </a:t>
            </a:r>
            <a:r>
              <a:rPr lang="ru-RU" b="1" i="1" dirty="0"/>
              <a:t>п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</a:t>
            </a:r>
            <a:r>
              <a:rPr lang="en-US" dirty="0" smtClean="0"/>
              <a:t> 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7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2448272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 fontScale="90000"/>
          </a:bodyPr>
          <a:lstStyle/>
          <a:p>
            <a:r>
              <a:rPr lang="ru-RU" dirty="0"/>
              <a:t>Для каждого из графиков, изображенных на рисунке, найдите соответствующую функцию: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28800"/>
            <a:ext cx="2448272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2304256" cy="273630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5940152" y="3140968"/>
                <a:ext cx="3096344" cy="34553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200" dirty="0" smtClean="0"/>
                  <a:t>а) </a:t>
                </a:r>
                <a:r>
                  <a:rPr lang="ru-RU" sz="3200" i="1" dirty="0"/>
                  <a:t>у</a:t>
                </a:r>
                <a:r>
                  <a:rPr lang="ru-RU" sz="32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200" i="1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; </a:t>
                </a:r>
                <a:endParaRPr lang="ru-RU" sz="3200" dirty="0" smtClean="0"/>
              </a:p>
              <a:p>
                <a:r>
                  <a:rPr lang="ru-RU" sz="3200" dirty="0" smtClean="0"/>
                  <a:t> б</a:t>
                </a:r>
                <a:r>
                  <a:rPr lang="ru-RU" sz="3200" dirty="0"/>
                  <a:t>)</a:t>
                </a:r>
                <a:r>
                  <a:rPr lang="ru-RU" sz="3200" i="1" dirty="0"/>
                  <a:t> у</a:t>
                </a:r>
                <a:r>
                  <a:rPr lang="ru-RU" sz="3200" dirty="0"/>
                  <a:t> = –2</a:t>
                </a:r>
                <a:r>
                  <a:rPr lang="ru-RU" sz="3200" i="1" dirty="0"/>
                  <a:t>х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+ </a:t>
                </a:r>
                <a:r>
                  <a:rPr lang="ru-RU" sz="3200" dirty="0" smtClean="0"/>
                  <a:t>1;</a:t>
                </a:r>
                <a:endParaRPr lang="ru-RU" sz="3200" dirty="0" smtClean="0"/>
              </a:p>
              <a:p>
                <a:r>
                  <a:rPr lang="ru-RU" sz="3200" dirty="0" smtClean="0"/>
                  <a:t>в</a:t>
                </a:r>
                <a:r>
                  <a:rPr lang="ru-RU" sz="3200" dirty="0"/>
                  <a:t>) </a:t>
                </a:r>
                <a:r>
                  <a:rPr lang="ru-RU" sz="3200" i="1" dirty="0"/>
                  <a:t>у</a:t>
                </a:r>
                <a:r>
                  <a:rPr lang="ru-RU" sz="3200" dirty="0"/>
                  <a:t> = (</a:t>
                </a:r>
                <a:r>
                  <a:rPr lang="ru-RU" sz="3200" i="1" dirty="0"/>
                  <a:t>х</a:t>
                </a:r>
                <a:r>
                  <a:rPr lang="ru-RU" sz="3200" dirty="0"/>
                  <a:t> – 1)</a:t>
                </a:r>
                <a:r>
                  <a:rPr lang="ru-RU" sz="3200" baseline="30000" dirty="0"/>
                  <a:t>2</a:t>
                </a:r>
                <a:r>
                  <a:rPr lang="ru-RU" sz="3200" dirty="0"/>
                  <a:t> – 2</a:t>
                </a:r>
                <a:r>
                  <a:rPr lang="ru-RU" sz="3200" dirty="0" smtClean="0"/>
                  <a:t>;</a:t>
                </a:r>
                <a:endParaRPr lang="ru-RU" sz="3200" dirty="0" smtClean="0"/>
              </a:p>
              <a:p>
                <a:r>
                  <a:rPr lang="ru-RU" sz="3200" dirty="0" smtClean="0"/>
                  <a:t> г) </a:t>
                </a:r>
                <a:r>
                  <a:rPr lang="ru-RU" sz="3200" i="1" dirty="0" smtClean="0"/>
                  <a:t>у</a:t>
                </a:r>
                <a:r>
                  <a:rPr lang="ru-RU" sz="3200" dirty="0" smtClean="0"/>
                  <a:t> = </a:t>
                </a:r>
                <a:r>
                  <a:rPr lang="ru-RU" sz="3200" i="1" dirty="0" smtClean="0"/>
                  <a:t>х</a:t>
                </a:r>
                <a:r>
                  <a:rPr lang="ru-RU" sz="3200" baseline="30000" dirty="0" smtClean="0"/>
                  <a:t>2</a:t>
                </a:r>
                <a:r>
                  <a:rPr lang="ru-RU" sz="3200" dirty="0" smtClean="0"/>
                  <a:t> + 1;</a:t>
                </a:r>
              </a:p>
              <a:p>
                <a:r>
                  <a:rPr lang="ru-RU" sz="3200" dirty="0" smtClean="0"/>
                  <a:t>д</a:t>
                </a:r>
                <a:r>
                  <a:rPr lang="ru-RU" sz="3200" dirty="0"/>
                  <a:t>) </a:t>
                </a:r>
                <a:r>
                  <a:rPr lang="ru-RU" sz="3200" i="1" dirty="0"/>
                  <a:t>у</a:t>
                </a:r>
                <a:r>
                  <a:rPr lang="ru-RU" sz="32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3200" dirty="0"/>
                  <a:t> </a:t>
                </a:r>
                <a:r>
                  <a:rPr lang="ru-RU" sz="3200" dirty="0" smtClean="0"/>
                  <a:t>;</a:t>
                </a:r>
              </a:p>
              <a:p>
                <a:r>
                  <a:rPr lang="ru-RU" sz="3200" dirty="0" smtClean="0"/>
                  <a:t>е) </a:t>
                </a:r>
                <a:r>
                  <a:rPr lang="ru-RU" sz="3200" i="1" dirty="0" smtClean="0"/>
                  <a:t>у</a:t>
                </a:r>
                <a:r>
                  <a:rPr lang="ru-RU" sz="3200" dirty="0" smtClean="0"/>
                  <a:t> = (</a:t>
                </a:r>
                <a:r>
                  <a:rPr lang="ru-RU" sz="3200" i="1" dirty="0" smtClean="0"/>
                  <a:t>х</a:t>
                </a:r>
                <a:r>
                  <a:rPr lang="ru-RU" sz="3200" dirty="0" smtClean="0"/>
                  <a:t> + 1)</a:t>
                </a:r>
                <a:r>
                  <a:rPr lang="ru-RU" sz="3200" baseline="30000" dirty="0" smtClean="0"/>
                  <a:t>2</a:t>
                </a:r>
                <a:r>
                  <a:rPr lang="ru-RU" sz="3200" dirty="0" smtClean="0"/>
                  <a:t> – 2.</a:t>
                </a:r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140968"/>
                <a:ext cx="3096344" cy="3455370"/>
              </a:xfrm>
              <a:prstGeom prst="rect">
                <a:avLst/>
              </a:prstGeom>
              <a:blipFill rotWithShape="1">
                <a:blip r:embed="rId5"/>
                <a:stretch>
                  <a:fillRect l="-4921" r="-4331" b="-753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9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2448272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Для каждого из графиков, изображенных на рисунке, найдите соответствующую функцию: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28800"/>
            <a:ext cx="2376264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2304256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4136" y="5868561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е) </a:t>
            </a:r>
            <a:r>
              <a:rPr lang="ru-RU" sz="3200" i="1" dirty="0" smtClean="0"/>
              <a:t>у</a:t>
            </a:r>
            <a:r>
              <a:rPr lang="ru-RU" sz="3200" dirty="0" smtClean="0"/>
              <a:t> = (</a:t>
            </a:r>
            <a:r>
              <a:rPr lang="ru-RU" sz="3200" i="1" dirty="0" smtClean="0"/>
              <a:t>х</a:t>
            </a:r>
            <a:r>
              <a:rPr lang="ru-RU" sz="3200" dirty="0" smtClean="0"/>
              <a:t> + 1)</a:t>
            </a:r>
            <a:r>
              <a:rPr lang="ru-RU" sz="3200" baseline="30000" dirty="0" smtClean="0"/>
              <a:t>2</a:t>
            </a:r>
            <a:r>
              <a:rPr lang="ru-RU" sz="3200" dirty="0" smtClean="0"/>
              <a:t> – 2.</a:t>
            </a:r>
            <a:endParaRPr lang="ru-RU" sz="32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5796136" y="3140968"/>
                <a:ext cx="2833340" cy="787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dirty="0" smtClean="0"/>
                  <a:t>д</a:t>
                </a:r>
                <a:r>
                  <a:rPr lang="ru-RU" sz="3200" dirty="0"/>
                  <a:t>) </a:t>
                </a:r>
                <a:r>
                  <a:rPr lang="ru-RU" sz="3200" i="1" dirty="0"/>
                  <a:t>у</a:t>
                </a:r>
                <a:r>
                  <a:rPr lang="ru-RU" sz="32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ru-RU" sz="32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3200" i="1">
                                <a:latin typeface="Cambria Math"/>
                              </a:rPr>
                              <m:t>𝑥</m:t>
                            </m:r>
                            <m:r>
                              <a:rPr lang="ru-RU" sz="3200" i="1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ru-RU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833340" cy="787716"/>
              </a:xfrm>
              <a:prstGeom prst="rect">
                <a:avLst/>
              </a:prstGeom>
              <a:blipFill rotWithShape="1">
                <a:blip r:embed="rId5"/>
                <a:stretch>
                  <a:fillRect l="-5591" r="-4301" b="-16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1763688" y="1848698"/>
            <a:ext cx="2255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г) </a:t>
            </a:r>
            <a:r>
              <a:rPr lang="ru-RU" sz="3200" i="1" dirty="0" smtClean="0"/>
              <a:t>у</a:t>
            </a:r>
            <a:r>
              <a:rPr lang="ru-RU" sz="3200" dirty="0" smtClean="0"/>
              <a:t> = - </a:t>
            </a:r>
            <a:r>
              <a:rPr lang="ru-RU" sz="3200" i="1" dirty="0" smtClean="0"/>
              <a:t>х</a:t>
            </a:r>
            <a:r>
              <a:rPr lang="ru-RU" sz="3200" baseline="30000" dirty="0" smtClean="0"/>
              <a:t>2</a:t>
            </a:r>
            <a:r>
              <a:rPr lang="ru-RU" sz="3200" dirty="0" smtClean="0"/>
              <a:t> + 1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95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</TotalTime>
  <Words>145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построение графика функции у = а (х – n)2 + п</vt:lpstr>
      <vt:lpstr>Для каждого из графиков, изображенных на рисунке, найдите соответствующую функцию: </vt:lpstr>
      <vt:lpstr>Для каждого из графиков, изображенных на рисунке, найдите соответствующую функцию: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построения графика функции у = а (х – т)2 + п</dc:title>
  <dc:creator>User</dc:creator>
  <cp:lastModifiedBy>User</cp:lastModifiedBy>
  <cp:revision>2</cp:revision>
  <dcterms:created xsi:type="dcterms:W3CDTF">2016-11-23T18:20:35Z</dcterms:created>
  <dcterms:modified xsi:type="dcterms:W3CDTF">2016-11-23T18:32:58Z</dcterms:modified>
</cp:coreProperties>
</file>